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3" r:id="rId6"/>
    <p:sldId id="261" r:id="rId7"/>
    <p:sldId id="262" r:id="rId8"/>
    <p:sldId id="272" r:id="rId9"/>
    <p:sldId id="271" r:id="rId10"/>
    <p:sldId id="259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3F747-80E9-495E-B3C6-08D1E24D3A5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EA654BEF-8183-4AFE-80C4-0A0A00E7C3FD}" type="pres">
      <dgm:prSet presAssocID="{AE83F747-80E9-495E-B3C6-08D1E24D3A54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604D07E-AE88-42CA-A8BB-9F86F0B1C3EA}" type="presOf" srcId="{AE83F747-80E9-495E-B3C6-08D1E24D3A54}" destId="{EA654BEF-8183-4AFE-80C4-0A0A00E7C3FD}" srcOrd="0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rabioproject.appspot.com/project/ganttchart/ahJzfmJyYWJpb3Byb2plY3RocmRyEQsSB1Byb2plY3QY47LTxzU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ccamera.com/bc/i/topics/googlehome/index.jsp#section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v.watch.impress.co.jp/docs/news/1083863.html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6087" y="1213335"/>
            <a:ext cx="5565913" cy="1871869"/>
          </a:xfrm>
        </p:spPr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</a:t>
            </a:r>
            <a:r>
              <a:rPr kumimoji="1" lang="en-US" altLang="ja-JP" dirty="0" err="1"/>
              <a:t>YoSiE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1026" y="3085204"/>
            <a:ext cx="9144000" cy="1655762"/>
          </a:xfrm>
        </p:spPr>
        <p:txBody>
          <a:bodyPr/>
          <a:lstStyle/>
          <a:p>
            <a:r>
              <a:rPr lang="ja-JP" altLang="en-US" dirty="0"/>
              <a:t>メンバー</a:t>
            </a:r>
            <a:endParaRPr kumimoji="1" lang="en-US" altLang="ja-JP" dirty="0"/>
          </a:p>
          <a:p>
            <a:r>
              <a:rPr kumimoji="1" lang="ja-JP" altLang="en-US" dirty="0"/>
              <a:t>力石鈴之佑</a:t>
            </a:r>
            <a:endParaRPr kumimoji="1" lang="en-US" altLang="ja-JP" dirty="0"/>
          </a:p>
          <a:p>
            <a:r>
              <a:rPr lang="ja-JP" altLang="en-US" dirty="0"/>
              <a:t>山田晃生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91130" cy="68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9472F6-89FC-471A-9D8B-D5F140683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B6EFAF-F582-41FA-86ED-542FFAD7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829425" cy="26955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4050DDC-1935-4E79-BC7D-7A1C5ADC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36822"/>
            <a:ext cx="91249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合成音声</a:t>
            </a:r>
            <a:r>
              <a:rPr lang="en-US" altLang="ja-JP" dirty="0"/>
              <a:t>】→ Open </a:t>
            </a:r>
            <a:r>
              <a:rPr lang="en-US" altLang="ja-JP" dirty="0" err="1"/>
              <a:t>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日本語の音声合成システム</a:t>
            </a:r>
            <a:endParaRPr lang="en-US" altLang="ja-JP" dirty="0"/>
          </a:p>
          <a:p>
            <a:r>
              <a:rPr lang="ja-JP" altLang="en-US" dirty="0"/>
              <a:t>既存のボイスサンプルをカスタム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4322" y="1417638"/>
            <a:ext cx="2971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本体→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スピーカーの本体となるもの</a:t>
            </a:r>
            <a:endParaRPr lang="en-US" altLang="ja-JP" dirty="0"/>
          </a:p>
          <a:p>
            <a:r>
              <a:rPr lang="ja-JP" altLang="en-US" dirty="0"/>
              <a:t>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93" y="3420872"/>
            <a:ext cx="4913929" cy="28910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E340080-C5B7-4214-B3FD-D18D664DE622}"/>
              </a:ext>
            </a:extLst>
          </p:cNvPr>
          <p:cNvSpPr txBox="1"/>
          <p:nvPr/>
        </p:nvSpPr>
        <p:spPr>
          <a:xfrm>
            <a:off x="2676939" y="6176963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出典</a:t>
            </a:r>
            <a:r>
              <a:rPr kumimoji="1" lang="en-US" altLang="ja-JP" dirty="0"/>
              <a:t>:Wikipedia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このプロジェクトの価値について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先生から出されたプロジェクト内容の条件が</a:t>
            </a:r>
            <a:r>
              <a:rPr lang="en-US" altLang="ja-JP" dirty="0"/>
              <a:t>`</a:t>
            </a:r>
            <a:r>
              <a:rPr lang="ja-JP" altLang="en-US" dirty="0"/>
              <a:t>挑戦すること</a:t>
            </a:r>
            <a:r>
              <a:rPr lang="en-US" altLang="ja-JP" dirty="0"/>
              <a:t>`</a:t>
            </a:r>
          </a:p>
          <a:p>
            <a:pPr marL="0" indent="0">
              <a:buNone/>
            </a:pPr>
            <a:r>
              <a:rPr lang="ja-JP" altLang="en-US" dirty="0"/>
              <a:t>　→扱ったことのないものに挑戦</a:t>
            </a:r>
            <a:endParaRPr lang="en-US" altLang="ja-JP" dirty="0"/>
          </a:p>
          <a:p>
            <a:pPr lvl="2"/>
            <a:r>
              <a:rPr lang="ja-JP" altLang="en-US" dirty="0"/>
              <a:t>ハードウェア</a:t>
            </a:r>
            <a:r>
              <a:rPr lang="en-US" altLang="ja-JP" dirty="0"/>
              <a:t>(Raspberry Pi)</a:t>
            </a:r>
          </a:p>
          <a:p>
            <a:pPr lvl="2"/>
            <a:r>
              <a:rPr lang="ja-JP" altLang="en-US" dirty="0"/>
              <a:t>スクレイピング</a:t>
            </a:r>
            <a:endParaRPr lang="en-US" altLang="ja-JP" dirty="0"/>
          </a:p>
          <a:p>
            <a:pPr lvl="2"/>
            <a:r>
              <a:rPr lang="en-US" altLang="ja-JP" dirty="0"/>
              <a:t>Julius</a:t>
            </a:r>
          </a:p>
          <a:p>
            <a:pPr lvl="2"/>
            <a:r>
              <a:rPr lang="en-US" altLang="ja-JP" dirty="0"/>
              <a:t>TensorFlow(</a:t>
            </a:r>
            <a:r>
              <a:rPr lang="ja-JP" altLang="en-US" dirty="0"/>
              <a:t>機械学習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Open </a:t>
            </a:r>
            <a:r>
              <a:rPr lang="en-US" altLang="ja-JP" dirty="0" err="1"/>
              <a:t>JTalk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r>
              <a:rPr lang="ja-JP" altLang="en-US" dirty="0"/>
              <a:t>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</a:p>
          <a:p>
            <a:r>
              <a:rPr lang="en-US" altLang="ja-JP" dirty="0" err="1"/>
              <a:t>b</a:t>
            </a:r>
            <a:r>
              <a:rPr kumimoji="1" lang="en-US" altLang="ja-JP" dirty="0" err="1"/>
              <a:t>rabio</a:t>
            </a:r>
            <a:endParaRPr kumimoji="1" lang="en-US" altLang="ja-JP" dirty="0"/>
          </a:p>
          <a:p>
            <a:r>
              <a:rPr lang="en-US" altLang="ja-JP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プロジェクトについての提案、作業内容、プログラムの管理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  <a:p>
            <a:r>
              <a:rPr kumimoji="1" lang="en-US" altLang="ja-JP" dirty="0">
                <a:hlinkClick r:id="rId2"/>
              </a:rPr>
              <a:t>https://brabioproject.appspot.com/project/ganttchart/ahJzfmJyYWJpb3Byb2plY3RocmRyEQsSB1Byb2plY3QY47LTxzUM/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メンバー同士のやり取り等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現在</a:t>
            </a:r>
            <a:r>
              <a:rPr lang="en-US" altLang="ja-JP" dirty="0"/>
              <a:t>Julius</a:t>
            </a:r>
            <a:r>
              <a:rPr lang="ja-JP" altLang="en-US" dirty="0" err="1"/>
              <a:t>、</a:t>
            </a:r>
            <a:r>
              <a:rPr lang="ja-JP" altLang="en-US" dirty="0"/>
              <a:t>機械学習部分を分担して学習</a:t>
            </a:r>
          </a:p>
          <a:p>
            <a:r>
              <a:rPr lang="en-US" altLang="ja-JP" dirty="0"/>
              <a:t>Julius</a:t>
            </a:r>
            <a:r>
              <a:rPr lang="ja-JP" altLang="en-US" dirty="0"/>
              <a:t>の音声認識の精度を上げる辞書データの作成</a:t>
            </a:r>
          </a:p>
          <a:p>
            <a:r>
              <a:rPr lang="ja-JP" altLang="en-US" dirty="0"/>
              <a:t>主な三つのシステムが完成後、それらの結合が必須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作成物 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スピーカー</a:t>
            </a:r>
            <a:r>
              <a:rPr kumimoji="1" lang="en-US" altLang="ja-JP" dirty="0" err="1"/>
              <a:t>YoSiE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F2AB9-1597-4ED6-AE94-570A0269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スピーカー・スマートスピーカー</a:t>
            </a:r>
            <a:endParaRPr kumimoji="1" lang="en-US" altLang="ja-JP" dirty="0"/>
          </a:p>
          <a:p>
            <a:r>
              <a:rPr lang="ja-JP" altLang="en-US" dirty="0"/>
              <a:t>音声操作ができて、音声で対応してくれる</a:t>
            </a:r>
            <a:endParaRPr lang="en-US" altLang="ja-JP" dirty="0"/>
          </a:p>
          <a:p>
            <a:r>
              <a:rPr kumimoji="1" lang="ja-JP" altLang="en-US" dirty="0"/>
              <a:t>類似品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GoogleHome</a:t>
            </a:r>
            <a:endParaRPr kumimoji="1" lang="en-US" altLang="ja-JP" dirty="0"/>
          </a:p>
          <a:p>
            <a:pPr lvl="1"/>
            <a:r>
              <a:rPr lang="ja-JP" altLang="en-US" dirty="0"/>
              <a:t>アレクサ</a:t>
            </a:r>
            <a:endParaRPr lang="en-US" altLang="ja-JP" dirty="0"/>
          </a:p>
          <a:p>
            <a:pPr lvl="1"/>
            <a:r>
              <a:rPr kumimoji="1" lang="en-US" altLang="ja-JP" dirty="0"/>
              <a:t>Etc.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A33FFF-1B50-48C1-AC03-5E600A1E9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160" y="3052308"/>
            <a:ext cx="2471945" cy="26858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EA0EDC-F809-49FE-8547-090E940825BC}"/>
              </a:ext>
            </a:extLst>
          </p:cNvPr>
          <p:cNvSpPr txBox="1"/>
          <p:nvPr/>
        </p:nvSpPr>
        <p:spPr>
          <a:xfrm>
            <a:off x="4412975" y="5738191"/>
            <a:ext cx="231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>
              <a:hlinkClick r:id="rId3"/>
            </a:endParaRPr>
          </a:p>
          <a:p>
            <a:r>
              <a:rPr kumimoji="1" lang="ja-JP" altLang="en-US" dirty="0">
                <a:hlinkClick r:id="rId3"/>
              </a:rPr>
              <a:t>出典</a:t>
            </a:r>
            <a:r>
              <a:rPr kumimoji="1" lang="en-US" altLang="ja-JP" dirty="0">
                <a:hlinkClick r:id="rId3"/>
              </a:rPr>
              <a:t>:</a:t>
            </a:r>
            <a:r>
              <a:rPr kumimoji="1" lang="ja-JP" altLang="en-US" dirty="0">
                <a:hlinkClick r:id="rId3"/>
              </a:rPr>
              <a:t>ビッグカメラ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9475F3-D428-49E7-BA2A-4C355DB53FAB}"/>
              </a:ext>
            </a:extLst>
          </p:cNvPr>
          <p:cNvSpPr txBox="1"/>
          <p:nvPr/>
        </p:nvSpPr>
        <p:spPr>
          <a:xfrm>
            <a:off x="4631635" y="5692024"/>
            <a:ext cx="188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GoogleHome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7A90EBD-2D05-4920-9FB6-1947A4F5F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80" y="2913809"/>
            <a:ext cx="3765843" cy="282438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CEC0D50-8DCC-4D21-9E51-481CD3A9AFDE}"/>
              </a:ext>
            </a:extLst>
          </p:cNvPr>
          <p:cNvSpPr txBox="1"/>
          <p:nvPr/>
        </p:nvSpPr>
        <p:spPr>
          <a:xfrm>
            <a:off x="7633251" y="5692024"/>
            <a:ext cx="3058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	</a:t>
            </a:r>
            <a:r>
              <a:rPr kumimoji="1" lang="ja-JP" altLang="en-US" dirty="0"/>
              <a:t>　</a:t>
            </a:r>
            <a:r>
              <a:rPr kumimoji="1" lang="en-US" altLang="ja-JP" dirty="0"/>
              <a:t>Alexa</a:t>
            </a:r>
          </a:p>
          <a:p>
            <a:r>
              <a:rPr kumimoji="1" lang="ja-JP" altLang="en-US" dirty="0">
                <a:hlinkClick r:id="rId5"/>
              </a:rPr>
              <a:t>出典</a:t>
            </a:r>
            <a:r>
              <a:rPr kumimoji="1" lang="en-US" altLang="ja-JP" dirty="0">
                <a:hlinkClick r:id="rId5"/>
              </a:rPr>
              <a:t>:Amazon Alexa</a:t>
            </a:r>
            <a:r>
              <a:rPr kumimoji="1" lang="ja-JP" altLang="en-US" dirty="0">
                <a:hlinkClick r:id="rId5"/>
              </a:rPr>
              <a:t>が年内に日本上陸、スマートスピーカー「</a:t>
            </a:r>
            <a:r>
              <a:rPr kumimoji="1" lang="en-US" altLang="ja-JP" dirty="0">
                <a:hlinkClick r:id="rId5"/>
              </a:rPr>
              <a:t>Echo</a:t>
            </a:r>
            <a:r>
              <a:rPr kumimoji="1" lang="ja-JP" altLang="en-US" dirty="0">
                <a:hlinkClick r:id="rId5"/>
              </a:rPr>
              <a:t>」も発売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機能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「今日の運勢は？」→占いの結果を読み上げ</a:t>
            </a:r>
          </a:p>
          <a:p>
            <a:r>
              <a:rPr lang="ja-JP" altLang="en-US" dirty="0"/>
              <a:t>「今日の天気は？」→天気予報を読み上げ</a:t>
            </a:r>
            <a:endParaRPr lang="en-US" altLang="ja-JP" dirty="0"/>
          </a:p>
          <a:p>
            <a:r>
              <a:rPr lang="ja-JP" altLang="en-US" dirty="0"/>
              <a:t>「なにかニュースある？」→ニュース読み上げ　など</a:t>
            </a:r>
            <a:endParaRPr kumimoji="1" lang="ja-JP" altLang="en-US" dirty="0"/>
          </a:p>
        </p:txBody>
      </p:sp>
      <p:pic>
        <p:nvPicPr>
          <p:cNvPr id="5" name="グラフィックス 4" descr="ニヤリとした顔 (塗りつぶしなし)">
            <a:extLst>
              <a:ext uri="{FF2B5EF4-FFF2-40B4-BE49-F238E27FC236}">
                <a16:creationId xmlns:a16="http://schemas.microsoft.com/office/drawing/2014/main" id="{DBEE73B9-EB10-4627-8437-5D212D1EF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0564" y="4264439"/>
            <a:ext cx="1636644" cy="1636644"/>
          </a:xfrm>
          <a:prstGeom prst="rect">
            <a:avLst/>
          </a:prstGeom>
        </p:spPr>
      </p:pic>
      <p:sp>
        <p:nvSpPr>
          <p:cNvPr id="6" name="吹き出し: 円形 5">
            <a:extLst>
              <a:ext uri="{FF2B5EF4-FFF2-40B4-BE49-F238E27FC236}">
                <a16:creationId xmlns:a16="http://schemas.microsoft.com/office/drawing/2014/main" id="{E51DC03B-98AE-4AAA-AE3C-5C2E09AB01A3}"/>
              </a:ext>
            </a:extLst>
          </p:cNvPr>
          <p:cNvSpPr/>
          <p:nvPr/>
        </p:nvSpPr>
        <p:spPr>
          <a:xfrm>
            <a:off x="1772479" y="3571979"/>
            <a:ext cx="3743740" cy="85863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pic>
        <p:nvPicPr>
          <p:cNvPr id="8" name="グラフィックス 7" descr="スピーカー">
            <a:extLst>
              <a:ext uri="{FF2B5EF4-FFF2-40B4-BE49-F238E27FC236}">
                <a16:creationId xmlns:a16="http://schemas.microsoft.com/office/drawing/2014/main" id="{0F8FF0F8-DBEB-4B53-BE8F-7ECB7032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548" y="4161134"/>
            <a:ext cx="2100470" cy="1950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7D7AA7-267B-4FAF-BEB8-D85FDD87AEA9}"/>
              </a:ext>
            </a:extLst>
          </p:cNvPr>
          <p:cNvSpPr txBox="1"/>
          <p:nvPr/>
        </p:nvSpPr>
        <p:spPr>
          <a:xfrm>
            <a:off x="1772479" y="5849524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253A97C7-81BF-4C69-A3C8-92407701C035}"/>
              </a:ext>
            </a:extLst>
          </p:cNvPr>
          <p:cNvSpPr/>
          <p:nvPr/>
        </p:nvSpPr>
        <p:spPr>
          <a:xfrm>
            <a:off x="6675781" y="3485384"/>
            <a:ext cx="3743740" cy="1081625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968F42-9C92-4BF8-BB04-9E554E2A3876}"/>
              </a:ext>
            </a:extLst>
          </p:cNvPr>
          <p:cNvSpPr txBox="1"/>
          <p:nvPr/>
        </p:nvSpPr>
        <p:spPr>
          <a:xfrm>
            <a:off x="6096000" y="5788680"/>
            <a:ext cx="267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/>
              <a:t>YoSiE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3DEE2-15B2-41D2-B23D-F1C98E23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9DB4D-AD63-40D6-B2AF-2976A2886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1 </a:t>
            </a:r>
            <a:r>
              <a:rPr lang="ja-JP" altLang="en-US" dirty="0"/>
              <a:t>「今日の天気は？」→</a:t>
            </a:r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】→</a:t>
            </a:r>
            <a:r>
              <a:rPr lang="ja-JP" altLang="en-US" dirty="0"/>
              <a:t>テキスト化</a:t>
            </a:r>
          </a:p>
          <a:p>
            <a:pPr marL="0" indent="0">
              <a:buNone/>
            </a:pPr>
            <a:r>
              <a:rPr lang="en-US" altLang="ja-JP" dirty="0"/>
              <a:t>2 </a:t>
            </a:r>
            <a:r>
              <a:rPr lang="ja-JP" altLang="en-US" dirty="0"/>
              <a:t>テキスト→</a:t>
            </a:r>
            <a:r>
              <a:rPr lang="en-US" altLang="ja-JP" dirty="0"/>
              <a:t>【</a:t>
            </a:r>
            <a:r>
              <a:rPr lang="ja-JP" altLang="en-US" dirty="0"/>
              <a:t>機械学習</a:t>
            </a:r>
            <a:r>
              <a:rPr lang="en-US" altLang="ja-JP" dirty="0"/>
              <a:t>】→</a:t>
            </a:r>
            <a:r>
              <a:rPr lang="ja-JP" altLang="en-US" dirty="0"/>
              <a:t>質問内容を理解</a:t>
            </a:r>
          </a:p>
          <a:p>
            <a:pPr marL="0" indent="0">
              <a:buNone/>
            </a:pPr>
            <a:r>
              <a:rPr lang="en-US" altLang="ja-JP" dirty="0"/>
              <a:t>3 </a:t>
            </a:r>
            <a:r>
              <a:rPr lang="ja-JP" altLang="en-US" dirty="0"/>
              <a:t>質問内容→</a:t>
            </a:r>
            <a:r>
              <a:rPr lang="en-US" altLang="ja-JP" dirty="0"/>
              <a:t>【</a:t>
            </a:r>
            <a:r>
              <a:rPr lang="ja-JP" altLang="en-US" dirty="0"/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→返答内容を取得</a:t>
            </a:r>
            <a:r>
              <a:rPr lang="en-US" altLang="ja-JP" dirty="0"/>
              <a:t>(</a:t>
            </a:r>
            <a:r>
              <a:rPr lang="ja-JP" altLang="en-US" dirty="0"/>
              <a:t>テキスト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4</a:t>
            </a:r>
            <a:r>
              <a:rPr lang="ja-JP" altLang="en-US" dirty="0"/>
              <a:t> 返答内容を</a:t>
            </a:r>
            <a:r>
              <a:rPr lang="en-US" altLang="ja-JP" dirty="0"/>
              <a:t>【</a:t>
            </a:r>
            <a:r>
              <a:rPr lang="ja-JP" altLang="en-US" dirty="0"/>
              <a:t>合成音声</a:t>
            </a:r>
            <a:r>
              <a:rPr lang="en-US" altLang="ja-JP" dirty="0"/>
              <a:t>】</a:t>
            </a:r>
            <a:r>
              <a:rPr lang="ja-JP" altLang="en-US" dirty="0"/>
              <a:t>で返答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図のがわかりやすい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384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D1E4-4B27-408B-AD2E-81D8099D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システム説明の図が入る予定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E78D51D9-12C1-4715-A797-42A63A6B8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249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42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r>
              <a:rPr lang="ja-JP" altLang="en-US" dirty="0"/>
              <a:t>オープンソースソフトウェア</a:t>
            </a: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機械学習</a:t>
            </a:r>
            <a:r>
              <a:rPr lang="en-US" altLang="ja-JP" dirty="0"/>
              <a:t>】→ TensorFlow(?)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発話意図分類という仕組み</a:t>
            </a:r>
            <a:endParaRPr lang="en-US" altLang="ja-JP" dirty="0"/>
          </a:p>
          <a:p>
            <a:r>
              <a:rPr lang="ja-JP" altLang="en-US" dirty="0"/>
              <a:t>ニューラルネットワークを使用</a:t>
            </a:r>
            <a:endParaRPr lang="en-US" altLang="ja-JP" dirty="0"/>
          </a:p>
          <a:p>
            <a:r>
              <a:rPr lang="ja-JP" altLang="en-US" dirty="0"/>
              <a:t>与えられたテキストから、質問内容を判断</a:t>
            </a:r>
            <a:endParaRPr lang="en-US" altLang="ja-JP" dirty="0"/>
          </a:p>
          <a:p>
            <a:r>
              <a:rPr lang="ja-JP" altLang="en-US" dirty="0"/>
              <a:t>この部分は変更になる可能性が大いにある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8BF54-BC57-4185-9114-612F4D47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ニューラルネットワークとは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59647-47B6-4E60-BCB5-7FE6ACB5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説明</a:t>
            </a:r>
          </a:p>
        </p:txBody>
      </p:sp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2517BA-16A2-4853-A686-1A3262F5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699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 dirty="0"/>
              <a:t>スクレイピング</a:t>
            </a:r>
            <a:r>
              <a:rPr kumimoji="1" lang="en-US" altLang="ja-JP" dirty="0"/>
              <a:t>】</a:t>
            </a:r>
            <a:r>
              <a:rPr kumimoji="1" lang="ja-JP" altLang="en-US" dirty="0"/>
              <a:t>→ </a:t>
            </a:r>
            <a:r>
              <a:rPr lang="en-US" altLang="ja-JP" dirty="0"/>
              <a:t>beautifulsoup4</a:t>
            </a:r>
            <a:br>
              <a:rPr lang="ja-JP" altLang="en-US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BD6781-EC4F-4E7F-8452-F7FFBF46E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スクレイピング技術についての説明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32759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TM03457485[[fn=メッシュ]]</Template>
  <TotalTime>184</TotalTime>
  <Words>470</Words>
  <Application>Microsoft Office PowerPoint</Application>
  <PresentationFormat>ワイド画面</PresentationFormat>
  <Paragraphs>81</Paragraphs>
  <Slides>18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游ゴシック</vt:lpstr>
      <vt:lpstr>游ゴシック Light</vt:lpstr>
      <vt:lpstr>Arial</vt:lpstr>
      <vt:lpstr>Office テーマ</vt:lpstr>
      <vt:lpstr>AIスピーカーYoSiE</vt:lpstr>
      <vt:lpstr>作成物 AIスピーカーYoSiEとは</vt:lpstr>
      <vt:lpstr>機能</vt:lpstr>
      <vt:lpstr>システムの説明</vt:lpstr>
      <vt:lpstr>システム説明の図が入る予定</vt:lpstr>
      <vt:lpstr>【音声認識】→ Julius </vt:lpstr>
      <vt:lpstr>【機械学習】→ TensorFlow(?)</vt:lpstr>
      <vt:lpstr>ニューラルネットワークとは</vt:lpstr>
      <vt:lpstr>【スクレイピング】→ beautifulsoup4 </vt:lpstr>
      <vt:lpstr>スクレイピングの実行結果</vt:lpstr>
      <vt:lpstr>【合成音声】→ Open JTalk</vt:lpstr>
      <vt:lpstr>本体→Raspberry Pi(通称:ラズパイ)</vt:lpstr>
      <vt:lpstr>このプロジェクトの価値について</vt:lpstr>
      <vt:lpstr>プロジェクトの管理・進め方について</vt:lpstr>
      <vt:lpstr>【GitHub】</vt:lpstr>
      <vt:lpstr>【brabio】</vt:lpstr>
      <vt:lpstr>【slack】</vt:lpstr>
      <vt:lpstr>これから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rikie</cp:lastModifiedBy>
  <cp:revision>18</cp:revision>
  <dcterms:created xsi:type="dcterms:W3CDTF">2021-09-29T01:00:40Z</dcterms:created>
  <dcterms:modified xsi:type="dcterms:W3CDTF">2021-09-29T04:44:20Z</dcterms:modified>
</cp:coreProperties>
</file>